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7"/>
    <p:restoredTop sz="96327"/>
  </p:normalViewPr>
  <p:slideViewPr>
    <p:cSldViewPr snapToGrid="0">
      <p:cViewPr varScale="1">
        <p:scale>
          <a:sx n="96" d="100"/>
          <a:sy n="96" d="100"/>
        </p:scale>
        <p:origin x="200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DA9E6-D52F-60FC-A353-A218FD6E2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421D96-79A0-C25C-A9C1-EF55A0ED6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84097-7F92-7F90-7909-272B7405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FCB24-65EC-A534-7300-A0759C9D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15975-AEDC-A3D4-419F-86C18446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8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85201-CB0C-8475-13C2-7499CC0B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CBCC2-1FE6-23D8-AE46-F7D483CA3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FA485-9E5C-4765-4429-1EA1D4965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7611C-C0C2-F699-3F5B-16A90EF2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4281E-3743-D0E0-41F8-6D495537E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4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660F4-14CB-CEFB-C708-06D29B36A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D62A4A-8C0A-B6C4-E0B4-B72E465A8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D228E-041A-2CF6-E4E3-5F00650A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95A82-06FC-0CD1-6C85-94FC0FE1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B282C-8EE1-D45E-0755-66961820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3B358-F69B-0D73-5DFE-0F266A5F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089DA-D966-0AE5-9D23-C4FE6EFBE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D5F7D-A309-D295-93C0-54E9961D4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3E75A-E548-96AE-6A96-08071FB3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A3011-36F5-5E37-80C8-799CBDCAF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6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90B03-B8C1-5F58-9771-0B0A54BAA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BDB6C-8780-A2DE-FBA4-BC1FE84E5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173F0-A923-2A33-D64A-8FE9C756E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0CA04-30CC-6DE0-DC3F-562BFB202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A636D-1402-DF11-B612-7312AD9E5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6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4298D-DC3F-F3E5-B4B5-82F1CA9D0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D28DE-9300-0B10-B789-33FAF7839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AB1BB5-A00E-79E2-8490-202398875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B1CDA-B148-57FB-B4C7-0FADC4B83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48242-22D0-9AE3-ACAD-6F071D0D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AFB1B-D0D3-05B9-16D6-9B52EF551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79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37F8D-5A44-7019-C6DB-56FF5D075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E3451-7651-7280-4A2E-2A7BFE75B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94726-D7A4-E37F-C007-85122D490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0879E9-A3D7-7721-B6B3-52F3CBE193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986961-CDC9-01C2-5A99-23649FACB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866B40-2E20-DA1B-4CDF-F35696060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3A1E2-B464-33F6-C039-B90298387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8105F0-D11D-DEB3-7993-ECD88FA91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2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31FF4-BEDC-1B3E-1BA1-E96A6A2B8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1C90C1-341D-6144-B89B-8793EE233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455D2A-2EA7-E7CE-BF5F-22AD2B35B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204687-EB16-E8B3-5D52-CB1014D7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5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864900-980C-9F42-6408-00AE6465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88F72-8B08-FDF0-70E3-E85603D56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68E26-15D9-27EF-72E0-6D13E2C3C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7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00A59-381A-42D0-250D-172878B5D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84CCF-7A37-BB48-5AC8-C2576B190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6AEE2-A9E7-D40A-EB74-8AA44D52E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243A5-4B4B-CAB1-30FC-37B3719B2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D330E-7BEE-4F51-CD4B-444ED9311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7A88D-51C8-1C0A-7A02-9203FBEA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7B3FA-CF4C-64B5-ED40-226BB05E6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90942A-16E2-D119-6969-3D7182FFE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384E52-1F57-ADB4-9EF9-256D52DDF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D0AEB-C6A9-5F74-7F63-67F4A2D5B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E35B7-9DC4-6F1D-C922-102F99074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AF67A-A8A8-CD9B-EBB2-EA1F7C74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01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1AADDD-8CF0-8EC6-C506-D3DF7391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1E81F-81BD-ECB9-367B-0EC053231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D354D-5C73-8FCA-E077-6728E2E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8F1264-C65D-D746-AB80-FE7160B89D48}" type="datetimeFigureOut">
              <a:rPr lang="en-US" smtClean="0"/>
              <a:t>3/22/24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FA49-120D-CA4D-583D-894A18227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AD2CB-7019-33E9-F839-0CE05B365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608D9-3C18-6C47-84A5-B78851FB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2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t Christmas Wallpaper (With High Quality) Update | Christmas cats, Christmas  tree with gifts, Santa claus christmas tree">
            <a:extLst>
              <a:ext uri="{FF2B5EF4-FFF2-40B4-BE49-F238E27FC236}">
                <a16:creationId xmlns:a16="http://schemas.microsoft.com/office/drawing/2014/main" id="{1FDF3830-6A43-79D5-F2D3-E19028A5C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508000"/>
            <a:ext cx="9347200" cy="584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076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Cutter</dc:creator>
  <cp:lastModifiedBy>Dave Cutter</cp:lastModifiedBy>
  <cp:revision>1</cp:revision>
  <dcterms:created xsi:type="dcterms:W3CDTF">2024-03-22T15:57:29Z</dcterms:created>
  <dcterms:modified xsi:type="dcterms:W3CDTF">2024-03-22T15:57:41Z</dcterms:modified>
</cp:coreProperties>
</file>